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matic SC"/>
      <p:regular r:id="rId20"/>
      <p:bold r:id="rId21"/>
    </p:embeddedFont>
    <p:embeddedFont>
      <p:font typeface="Source Code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986dd4930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986dd4930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986dd4930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986dd4930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986dd493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986dd493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986dd4930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986dd4930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986dd493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986dd493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986dd493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986dd493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986dd493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986dd493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986dd493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986dd493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986dd493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986dd493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986dd493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986dd493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986dd493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986dd493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986dd4930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986dd493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986dd4930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986dd4930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Craigslist Website Redesign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Presentation (CS 428+828)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Dhvanil Patel (200370415)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Tushar Borchate (200393116)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Nilay Jha (200409935)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Lo-Fi prototype 1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675"/>
            <a:ext cx="8520599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Lo-Fi Prototype 2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1225"/>
            <a:ext cx="8520600" cy="33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Outcomes from Evaluations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Testers prefer the information to be organized and more specified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Testers prefer the search box to be centered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Testers also prefer a static ad page with continuous scroll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Plans for Hi-Fi Prototype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Hi-Fi Prototype would implement a separate ad page which specifies seller/poster contact information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Search box would be more visible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A continuous scroll system for the ads listing can be considered for implementation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292850"/>
            <a:ext cx="8520600" cy="37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Index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6778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 What is Craigslists?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-&gt; </a:t>
            </a:r>
            <a:r>
              <a:rPr lang="en-GB"/>
              <a:t>Opportunities</a:t>
            </a:r>
            <a:r>
              <a:rPr lang="en-GB"/>
              <a:t> to redesign.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-&gt; Lo-Fi Prototypes and </a:t>
            </a:r>
            <a:r>
              <a:rPr lang="en-GB"/>
              <a:t>metaphors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-&gt; Usability testing and feedbacks regarding Lo-Fi </a:t>
            </a:r>
            <a:r>
              <a:rPr lang="en-GB"/>
              <a:t> prototype.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-&gt; How we will proceed towards Hi-Fi prototype.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Craigslists?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-&gt; Craigslist, a well-known classified advertisements website, emerged in 1995 by Craig Newmark (hence the name Craigslist).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highlight>
                  <a:srgbClr val="FFFFFF"/>
                </a:highlight>
              </a:rPr>
              <a:t>-&gt; Craig Newmark began the service in 1995 as an email distribution list to friends, featuring local events in the San Francisco Bay Area.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666666"/>
                </a:solidFill>
                <a:highlight>
                  <a:srgbClr val="FFFFFF"/>
                </a:highlight>
              </a:rPr>
              <a:t>-&gt; Now it</a:t>
            </a:r>
            <a:r>
              <a:rPr lang="en-GB">
                <a:solidFill>
                  <a:srgbClr val="666666"/>
                </a:solidFill>
                <a:highlight>
                  <a:srgbClr val="FFFFFF"/>
                </a:highlight>
              </a:rPr>
              <a:t> is a famous American classified advertisements website with sections devoted to jobs, housing, for sale, items wanted, services, community, gigs, resumes, and discussion forums.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Opportunities</a:t>
            </a:r>
            <a:r>
              <a:rPr lang="en-GB"/>
              <a:t> to redesign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228675"/>
            <a:ext cx="8520600" cy="3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→ Content display is cluttered and confusing: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There’s so much content on Craigslist, with hundreds of  different local communities and lots of different categories of classifieds. This creates unnecessary clutter which may leave an inexperienced user confused.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325" y="0"/>
            <a:ext cx="6162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Opportunities to redesign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→ Poor Standards: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Though the website serves more than 30 million page views a month, it does not comply with certain user interface standards such as: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Inconsistency in behaviour (e.g.:- form to post an advertisement)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Improper use of metaphors (e.g.:- use of delete icon to hide something)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Inconsistency in UI elements (e.g.:- placement of price tag)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Ambiguous location tags (e.g.:- placement of location tag and unnecessary abbreviations of city names)</a:t>
            </a:r>
            <a:endParaRPr sz="16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Inconsistent behaviour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7001575" y="1228675"/>
            <a:ext cx="183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form proceeds even if user has not clicked on “continue” button.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14675"/>
            <a:ext cx="3098749" cy="31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1838" y="2047175"/>
            <a:ext cx="3198700" cy="170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0"/>
          <p:cNvCxnSpPr>
            <a:stCxn id="98" idx="3"/>
          </p:cNvCxnSpPr>
          <p:nvPr/>
        </p:nvCxnSpPr>
        <p:spPr>
          <a:xfrm>
            <a:off x="3410449" y="2991775"/>
            <a:ext cx="11394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Improper use of </a:t>
            </a:r>
            <a:r>
              <a:rPr lang="en-GB"/>
              <a:t>metaphors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339125"/>
            <a:ext cx="6461700" cy="11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 delete button is used to narrate “hide” feature.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75" y="3147950"/>
            <a:ext cx="3030325" cy="42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4625" y="3112200"/>
            <a:ext cx="293370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